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0" r:id="rId17"/>
    <p:sldId id="258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0" y="197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134672" cy="18235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448784"/>
            <a:ext cx="7488832" cy="3292584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Эдуард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Веркин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«Облачный полк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Ноготкова Алла Генадиевна, ведущий методист БУКОО «Библиотека им. М. М. Пришвина»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Орёл, 2020г.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12776"/>
            <a:ext cx="80283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«Музей проживания книги» </a:t>
            </a:r>
            <a:endParaRPr lang="ru-RU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технология работы </a:t>
            </a:r>
            <a:endParaRPr lang="ru-RU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художественным 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текстом</a:t>
            </a:r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64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124744"/>
            <a:ext cx="7632848" cy="532859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Небольшая презентация по теме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Можно показать отрывок из документального фильма о Великой Отечественной войне или отрывок кинофильма по представленной книге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Презентация или отрывок из фильма поможет настроить участников на процесс игры, создать эмоциональный фон.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7848872" cy="858424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этап</a:t>
            </a:r>
          </a:p>
        </p:txBody>
      </p:sp>
    </p:spTree>
    <p:extLst>
      <p:ext uri="{BB962C8B-B14F-4D97-AF65-F5344CB8AC3E}">
        <p14:creationId xmlns:p14="http://schemas.microsoft.com/office/powerpoint/2010/main" val="1809974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340768"/>
            <a:ext cx="7560840" cy="478539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Деление на команды, обозначения (название команды) команд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Внутри команды игроки распределяют обязанности, выбирают экскурсовода или экскурсоводов.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27168" cy="930432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этап</a:t>
            </a:r>
          </a:p>
        </p:txBody>
      </p:sp>
    </p:spTree>
    <p:extLst>
      <p:ext uri="{BB962C8B-B14F-4D97-AF65-F5344CB8AC3E}">
        <p14:creationId xmlns:p14="http://schemas.microsoft.com/office/powerpoint/2010/main" val="2551161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08720"/>
            <a:ext cx="7408333" cy="561662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Раздача материала командам для выполнения заданий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Каждая команда получает пакет документов для выполнения задания.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76864" cy="936104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 этап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237">
            <a:off x="385896" y="3068960"/>
            <a:ext cx="4067944" cy="3050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821">
            <a:off x="4543792" y="3068960"/>
            <a:ext cx="4067944" cy="3050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70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196752"/>
            <a:ext cx="7488832" cy="4929411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Запуск игры: работа с текстом, с дополнительной информацией. 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Каждая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команда работает по своему направлению.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99176" cy="714408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этап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9787">
            <a:off x="410211" y="3115815"/>
            <a:ext cx="3995936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6170">
            <a:off x="4283968" y="3140968"/>
            <a:ext cx="3995936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2690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268760"/>
            <a:ext cx="7408333" cy="485740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Рефлексия: оформление каждой командой своего зала, своей экспозиции. 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экскурсии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Беседа о проведённом мероприятии, отзывы.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7355160" cy="930432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 этап</a:t>
            </a:r>
          </a:p>
        </p:txBody>
      </p:sp>
    </p:spTree>
    <p:extLst>
      <p:ext uri="{BB962C8B-B14F-4D97-AF65-F5344CB8AC3E}">
        <p14:creationId xmlns:p14="http://schemas.microsoft.com/office/powerpoint/2010/main" val="38416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268760"/>
            <a:ext cx="7408333" cy="4929411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Зал «Партизанский быт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»,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Зал «Партизанская слава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»,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Зал «Тактика и стратегия партизанской войны».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48872" cy="936104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Залы Музея проживания книги</a:t>
            </a:r>
          </a:p>
        </p:txBody>
      </p:sp>
    </p:spTree>
    <p:extLst>
      <p:ext uri="{BB962C8B-B14F-4D97-AF65-F5344CB8AC3E}">
        <p14:creationId xmlns:p14="http://schemas.microsoft.com/office/powerpoint/2010/main" val="1399989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99176" cy="786416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Главные персонажи повести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1340768"/>
            <a:ext cx="7207713" cy="5184576"/>
          </a:xfrm>
        </p:spPr>
        <p:txBody>
          <a:bodyPr>
            <a:normAutofit/>
          </a:bodyPr>
          <a:lstStyle/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Саныч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Алексей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Ковалец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Лыков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Глебов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Алевтина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Игорь Иванович Щенников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009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08" y="270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320"/>
            <a:ext cx="7499176" cy="1252728"/>
          </a:xfrm>
        </p:spPr>
        <p:txBody>
          <a:bodyPr>
            <a:normAutofit fontScale="90000"/>
          </a:bodyPr>
          <a:lstStyle/>
          <a:p>
            <a:r>
              <a:rPr lang="ru-RU" sz="2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Что мы получаем после создания Музея?</a:t>
            </a:r>
            <a:br>
              <a:rPr lang="ru-RU" sz="2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ru-RU" sz="29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628800"/>
            <a:ext cx="7920880" cy="496855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процессе создания Музея проживания книги, главы повести «Облачный полк» были распределены между участниками игры. 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Каждая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глава повести была прочтена, изучена, проанализирована и пересказана в виде экскурсии-обзора участниками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Таким образом, с книгой ознакомились все участники, все гости мероприятия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0" algn="just">
              <a:spcBef>
                <a:spcPts val="0"/>
              </a:spcBef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94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988840"/>
            <a:ext cx="7704856" cy="144016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0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0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0" y="563850"/>
            <a:ext cx="3402280" cy="504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58808"/>
            <a:ext cx="47697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«Облачный полк» – современная книга о войне и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её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героях, книга о судьбах, о долге и, конечно, о мужестве жить. Книга, написанная в канонах отечественной юношеской прозы, но смело через эти каноны переступающая. 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Отсутствие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«геройства», простота, недосказанность, обыденность ВОЙНЫ ставят эту книгу в один ряд с лучшими произведениями ХХ века.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Помимо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«Книгуру», «Облачный полк» был отмечен также премиями 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им. В.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Крапивина и им. П.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П. Бажова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вошёл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лонг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-лист премии 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им. И. П. Белкина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в шорт-лист премии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им. Л. Н. Толстого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«Ясная Поляна».</a:t>
            </a:r>
          </a:p>
        </p:txBody>
      </p:sp>
    </p:spTree>
    <p:extLst>
      <p:ext uri="{BB962C8B-B14F-4D97-AF65-F5344CB8AC3E}">
        <p14:creationId xmlns:p14="http://schemas.microsoft.com/office/powerpoint/2010/main" val="117464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79512" y="188640"/>
            <a:ext cx="7704856" cy="6408712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«– 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на что похожа война? – снова спрашивает Вовка. – По ощущениям?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Сразу 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 не отвечаю, какое-то время думаю, стараясь подобрать. Вовка 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ждёт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Надо купить ему камеру, он, кажется, фотограф, как и я. Жизнь для него не календарь событий, а альбом ощущений. Полированная сталь папиросницы, липкая резина противогаза, пыль и рыбный запах сетей, война, он читал энциклопедии, смотрел фильмы, играл на компьютере и спорил на оружейных форумах. Но не понял.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что?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болезнь, – отвечаю 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Вовка 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шевелит бровями.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грипп. Когда болеешь гриппом, поднимается температура. Вот когда ты в феврале болел, у тебя было тридцать девять и пять. Что помнишь?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пришибленным себя чувствуешь. Как будто…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Теперь 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думает уже Вовка, вслух: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будто 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всё 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происходит не с тобой, а рядом. В параллельном мире… Так?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Примерно».</a:t>
            </a:r>
          </a:p>
          <a:p>
            <a:pPr marL="0" indent="457200" algn="r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Э. </a:t>
            </a:r>
            <a:r>
              <a:rPr lang="ru-RU" sz="18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Веркин</a:t>
            </a:r>
            <a:r>
              <a:rPr lang="ru-RU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«Облачный полк»</a:t>
            </a:r>
            <a:endParaRPr lang="ru-RU" sz="18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9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340768"/>
            <a:ext cx="7776863" cy="525658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коллективная работа и знакомство с книгой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-работа с текстом с применением предтекстовых, текстовых, послетекстовых стратегий понимания текста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-работа с информацией, полученной при прочтении текста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-ведение открытого диалога по проблемам, волнующим читателя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-всестороннее изучение событий, предметов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-исследовательская деятельность, раскрытие значимости и практического смысла прочитанного.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38328"/>
            <a:ext cx="7992888" cy="125272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Музей проживания одной книги – это:</a:t>
            </a:r>
            <a:b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3260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980728"/>
            <a:ext cx="7632847" cy="5544616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Музей проживания одной книги – это музей-мастерская. Экспонатами такого музея могут быть как работы, выполненные в разных техниках, так и рецензии, критические статьи, письма, написанные читателем автору или  герою прочитанной книги и т.д. Также в музейной экспозиции могут быть любые предметы, имеющие непосредственное отношение к тексту. Работы могут выполняться как коллективно, так и индивидуально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Итак, создание музея одного произведения – это мотивация к самосовершенствованию, развитие творческих личностных качеств, развитие навыков работы в команде, (планирование, распределение функций, взаимопомощь, взаимоконтроль), умение находить множество способов решения проблем и навыков публичных выступлений в роли экскурсовода.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7992888" cy="72008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Музей проживания одной книги – это:</a:t>
            </a:r>
            <a:b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59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124744"/>
            <a:ext cx="7776863" cy="540059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Повесть «Облачный полк» Э. Веркина – 3-4 экземпляра – для использования в процессе изучения, прочтения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Книги из фонда библиотеки о партизанской войне. Мы использовали книги о партизанах Орловского края – для создания экспозиции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Иллюстрации, фотографии военных лет – для использования в процессе создания экспозиции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Справочная литература: словари, справочники, энциклопедии – для использования при составлении текста экскурсии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Возможность выхода в Интернет, листок с подготовленными сопутствующими ссылками на определённые интернет-источники;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Карандаши, краски, фломастеры, ножницы, скотч, клей, кисточки, подставки для книг, кнопки и скрепки, указки, декоративные элементы – всё то, что поможет оформить зал с экспонатами.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064" y="116632"/>
            <a:ext cx="7920880" cy="786416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Необходимые материалы:</a:t>
            </a:r>
          </a:p>
        </p:txBody>
      </p:sp>
    </p:spTree>
    <p:extLst>
      <p:ext uri="{BB962C8B-B14F-4D97-AF65-F5344CB8AC3E}">
        <p14:creationId xmlns:p14="http://schemas.microsoft.com/office/powerpoint/2010/main" val="321794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0" y="-304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340768"/>
            <a:ext cx="7776864" cy="525658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1.Подготовительный этап.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Рассказ о технологии, объяснение правил и задач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этап: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Небольшая презентация по теме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этап: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Деление на команды, обозначения (название команды) команд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этап: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Раздача материала командам для выполнения заданий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этап: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Запуск игры: работа с текстом, с дополнительной информацией. Каждая команда работает по своему направлению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этап: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Рефлексия: оформление каждой командой своего зала, своей экспозиции. Проведение экскурсии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Беседа о проведённом мероприятии, отзывы.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7920880" cy="1252728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Технология проведения </a:t>
            </a:r>
            <a:r>
              <a:rPr lang="ru-RU" sz="29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9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ru-RU" sz="29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Музея проживания книги»:</a:t>
            </a:r>
          </a:p>
        </p:txBody>
      </p:sp>
    </p:spTree>
    <p:extLst>
      <p:ext uri="{BB962C8B-B14F-4D97-AF65-F5344CB8AC3E}">
        <p14:creationId xmlns:p14="http://schemas.microsoft.com/office/powerpoint/2010/main" val="419936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08720"/>
            <a:ext cx="7704856" cy="576064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Рассказ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технологии, объяснение правил и задач.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Команды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получают «Памятку экскурсовода» и «Инструкцию по созданию музейного экспоната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Памятка экскурсоводу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Подготовьте устное выступление (экскурсию по своей экспозиции, своему экспонату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-составьте рассказ об экспонате (экспозиции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-составьте план своего выступления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-вставьте в свой рассказ эмоциональные моменты текста, над которым вы работали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старайтесь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использовать эмоции, логику, чтобы слушатели «пошли» за вашими мыслями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-будьте готовы к вопросам, которые вам могут задать «посетители» экспозиции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7848872" cy="720080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Подготовительный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354532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7776864" cy="61926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Инструкция по созданию музейного экспоната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1.Прочитайте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внимательно отрывки из повести 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Веркина «Облачный полк» (у каждой команды свои тексты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2.Найдите в книге представленные отрывки, сделайте закладки (в конце каждого отрывка указана глава и страница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Используйте дополнительные материалы для подготовки экспозиции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4.Оформите экспозицию, используя декоративные элементы, отрывки и высказывания из повести, иллюстрации, книги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5.Проведите экскурсию по представленному экспонату.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106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1683</TotalTime>
  <Words>1126</Words>
  <Application>Microsoft Office PowerPoint</Application>
  <PresentationFormat>Экран (4:3)</PresentationFormat>
  <Paragraphs>151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    </vt:lpstr>
      <vt:lpstr>Презентация PowerPoint</vt:lpstr>
      <vt:lpstr>Презентация PowerPoint</vt:lpstr>
      <vt:lpstr>Музей проживания одной книги – это: </vt:lpstr>
      <vt:lpstr>Музей проживания одной книги – это: </vt:lpstr>
      <vt:lpstr>Необходимые материалы:</vt:lpstr>
      <vt:lpstr>Технология проведения  «Музея проживания книги»:</vt:lpstr>
      <vt:lpstr>Подготовительный этап</vt:lpstr>
      <vt:lpstr>Презентация PowerPoint</vt:lpstr>
      <vt:lpstr>2 этап</vt:lpstr>
      <vt:lpstr>3 этап</vt:lpstr>
      <vt:lpstr>4 этап</vt:lpstr>
      <vt:lpstr>5 этап</vt:lpstr>
      <vt:lpstr>6 этап</vt:lpstr>
      <vt:lpstr>Залы Музея проживания книги</vt:lpstr>
      <vt:lpstr>Главные персонажи повести</vt:lpstr>
      <vt:lpstr>Что мы получаем после создания Музея?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 на что похожа война?»: Технология проведения музея проживания книги по повести Э. Веркина "Облачный полк"? Не </dc:title>
  <cp:lastModifiedBy>metodist</cp:lastModifiedBy>
  <cp:revision>26</cp:revision>
  <dcterms:modified xsi:type="dcterms:W3CDTF">2020-07-02T07:01:35Z</dcterms:modified>
</cp:coreProperties>
</file>