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10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4.pn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4.pn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рам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2" y="25794"/>
            <a:ext cx="9061515" cy="683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8819650" cy="1224136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Патриот. Гражданин.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496944" cy="5112568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формирования</a:t>
            </a:r>
          </a:p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патриотических ценностей у детей</a:t>
            </a:r>
          </a:p>
          <a:p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r"/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Косова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Анатольевна</a:t>
            </a:r>
          </a:p>
          <a:p>
            <a:pPr algn="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лавный библиотекарь</a:t>
            </a:r>
          </a:p>
          <a:p>
            <a:pPr algn="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Тамбовской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 детской библиотеки</a:t>
            </a:r>
          </a:p>
          <a:p>
            <a:pPr algn="r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D:\рабочий стол\эм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36" y="44078"/>
            <a:ext cx="1512711" cy="1026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_fileserver\богрянцев\Логотипы\Логотип 2014\Логотип - белый фон с надписью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560"/>
            <a:ext cx="762208" cy="89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35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рам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2" y="25794"/>
            <a:ext cx="9061515" cy="683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4078"/>
            <a:ext cx="8962084" cy="1370219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«Прикоснись к Победе!»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патриотическая игра сити-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496944" cy="5112568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7" name="Picture 3" descr="D:\рабочий стол\эм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36" y="44078"/>
            <a:ext cx="1512711" cy="1026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_fileserver\богрянцев\Логотипы\Логотип 2014\Логотип - белый фон с надписью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560"/>
            <a:ext cx="762208" cy="89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рабочий стол\квест\IMG_82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7809">
            <a:off x="325895" y="1599862"/>
            <a:ext cx="3640836" cy="2393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D:\рабочий стол\квест\DSC0566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80794"/>
            <a:ext cx="3242284" cy="24317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рабочий стол\квест\DSC0585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2" y="4158490"/>
            <a:ext cx="3231951" cy="24849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3" name="Picture 5" descr="D:\рабочий стол\квест\IMG_826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85899"/>
            <a:ext cx="3323764" cy="2492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6827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рам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2" y="25794"/>
            <a:ext cx="9061515" cy="683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4078"/>
            <a:ext cx="8962084" cy="1370219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«Прикоснись к Победе!»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патриотическая игра сити-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496944" cy="5112568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7" name="Picture 3" descr="D:\рабочий стол\эм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36" y="44078"/>
            <a:ext cx="1512711" cy="1026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_fileserver\богрянцев\Логотипы\Логотип 2014\Логотип - белый фон с надписью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560"/>
            <a:ext cx="762208" cy="89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рабочий стол\квест\IMG_829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2211">
            <a:off x="289611" y="1512217"/>
            <a:ext cx="3264511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D:\рабочий стол\квест\WP_0005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66797"/>
            <a:ext cx="3118819" cy="2339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D:\рабочий стол\квест\WP_00054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0" y="4110330"/>
            <a:ext cx="3478854" cy="2609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77" name="Picture 5" descr="D:\рабочий стол\квест\IMG_843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10330"/>
            <a:ext cx="3427340" cy="2570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3381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рам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2" y="25794"/>
            <a:ext cx="9061515" cy="683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4078"/>
            <a:ext cx="8962084" cy="1370219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чём мечтали дети Сталинграда?»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 -реквием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496944" cy="5112568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7" name="Picture 3" descr="D:\рабочий стол\эм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36" y="44078"/>
            <a:ext cx="1512711" cy="1026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_fileserver\богрянцев\Логотипы\Логотип 2014\Логотип - белый фон с надписью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560"/>
            <a:ext cx="762208" cy="89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рабочий стол\сталингр\ст 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509" y="1196752"/>
            <a:ext cx="3264363" cy="24482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рабочий стол\сталингр\ст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8" y="4365104"/>
            <a:ext cx="3332187" cy="2499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D:\рабочий стол\сталингр\ст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589" y="3995936"/>
            <a:ext cx="3468555" cy="2601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рабочий стол\сталингр\Стал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9324"/>
            <a:ext cx="3431017" cy="2573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D:\рабочий стол\сталингр\ст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930" y="2627014"/>
            <a:ext cx="3277559" cy="24581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1607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рам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2" y="25794"/>
            <a:ext cx="9061515" cy="683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4078"/>
            <a:ext cx="8962084" cy="1370219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Библиотечное туристическое бюро «Открытие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 крепости на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Цне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красивого города»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496944" cy="5112568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7" name="Picture 3" descr="D:\рабочий стол\эм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897" y="31549"/>
            <a:ext cx="1087350" cy="737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_fileserver\богрянцев\Логотипы\Логотип 2014\Логотип - белый фон с надписью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560"/>
            <a:ext cx="762208" cy="89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рабочий стол\интернат по городу\DSCN15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5292">
            <a:off x="251520" y="1478625"/>
            <a:ext cx="3384376" cy="2430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D:\рабочий стол\интернат по городу\DSCN15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68">
            <a:off x="5364088" y="1424614"/>
            <a:ext cx="3384376" cy="2484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4" name="Picture 4" descr="D:\рабочий стол\интернат по городу\DSCN15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54" y="4135927"/>
            <a:ext cx="3518859" cy="26394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 descr="D:\рабочий стол\интернат по городу\DSCN16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55531"/>
            <a:ext cx="3528392" cy="2646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3465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рам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2" y="25794"/>
            <a:ext cx="9061515" cy="683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4078"/>
            <a:ext cx="8962084" cy="1370219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Библиотечное туристическое бюро «Открытие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«Прелестный уголок в тиши Российской…»: виртуальное путешествие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496944" cy="5112568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7" name="Picture 3" descr="D:\рабочий стол\эм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897" y="31549"/>
            <a:ext cx="1087350" cy="737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_fileserver\богрянцев\Логотипы\Логотип 2014\Логотип - белый фон с надписью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" y="46829"/>
            <a:ext cx="762208" cy="89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рабочий стол\Вернад\DSCN78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9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25" y="1562356"/>
            <a:ext cx="4262867" cy="3197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рабочий стол\Вернад\DSCN78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488" y="2810247"/>
            <a:ext cx="4426167" cy="33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17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рам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0" y="0"/>
            <a:ext cx="9061515" cy="683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4078"/>
            <a:ext cx="8962084" cy="1370219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«Мой край  моя гордость»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интеллектуальный турнир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496944" cy="5112568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7" name="Picture 3" descr="D:\рабочий стол\эм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88" y="31549"/>
            <a:ext cx="1636359" cy="1110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_fileserver\богрянцев\Логотипы\Логотип 2014\Логотип - белый фон с надписью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" y="46829"/>
            <a:ext cx="762208" cy="89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рабочий стол\турнир\IMG_27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2116">
            <a:off x="260571" y="1231429"/>
            <a:ext cx="3888433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D:\рабочий стол\турнир\IMG_279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7967">
            <a:off x="4757886" y="1319974"/>
            <a:ext cx="3755614" cy="25037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D:\рабочий стол\турнир\IMG_279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6" y="3905969"/>
            <a:ext cx="4221904" cy="28146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173" name="Picture 5" descr="D:\рабочий стол\турнир\IMG_282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092" y="3854757"/>
            <a:ext cx="4221905" cy="2814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962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рам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0" y="0"/>
            <a:ext cx="9061515" cy="683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4078"/>
            <a:ext cx="8962084" cy="1370219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жизнь, за тебя, за родные края…»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496944" cy="5112568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7" name="Picture 3" descr="D:\рабочий стол\эм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765" y="31549"/>
            <a:ext cx="1338482" cy="908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_fileserver\богрянцев\Логотипы\Логотип 2014\Логотип - белый фон с надписью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" y="46829"/>
            <a:ext cx="762208" cy="89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14724" r="15798" b="18668"/>
          <a:stretch/>
        </p:blipFill>
        <p:spPr bwMode="auto">
          <a:xfrm>
            <a:off x="323528" y="1268760"/>
            <a:ext cx="4477364" cy="341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25976" r="15937" b="22265"/>
          <a:stretch/>
        </p:blipFill>
        <p:spPr bwMode="auto">
          <a:xfrm>
            <a:off x="3769568" y="3645024"/>
            <a:ext cx="5158688" cy="306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0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рам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0" y="0"/>
            <a:ext cx="9061515" cy="683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4078"/>
            <a:ext cx="8962084" cy="1370219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Тамбовское областное государственное  бюджетное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учреждение культуры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Тамбовская областная детская библиотека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496944" cy="5112568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l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392000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г. Тамбов, ул. Советская, 59, </a:t>
            </a:r>
          </a:p>
          <a:p>
            <a:pPr algn="l"/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телефон/факс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+7 (4752) 72-85-78, </a:t>
            </a:r>
          </a:p>
          <a:p>
            <a:pPr algn="l"/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e-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info.todb@mail.ru</a:t>
            </a:r>
          </a:p>
          <a:p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Косова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Анатольевна</a:t>
            </a:r>
          </a:p>
          <a:p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главный библиотекарь </a:t>
            </a:r>
          </a:p>
          <a:p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отдела  краеведения и библиография</a:t>
            </a:r>
            <a:endParaRPr lang="ru-RU" sz="2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D:\рабочий стол\эм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031" y="31549"/>
            <a:ext cx="1505216" cy="102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_fileserver\богрянцев\Логотипы\Логотип 2014\Логотип - белый фон с надписью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" y="46829"/>
            <a:ext cx="762208" cy="89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5238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84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Патриот. Гражданин. Читатель.</vt:lpstr>
      <vt:lpstr>«Прикоснись к Победе!» патриотическая игра сити-квест</vt:lpstr>
      <vt:lpstr>«Прикоснись к Победе!» патриотическая игра сити-квест</vt:lpstr>
      <vt:lpstr>«О чём мечтали дети Сталинграда?» вечер -реквием</vt:lpstr>
      <vt:lpstr>«Библиотечное туристическое бюро «Открытие» «От крепости на Цне до красивого города»</vt:lpstr>
      <vt:lpstr>«Библиотечное туристическое бюро «Открытие» «Прелестный уголок в тиши Российской…»: виртуальное путешествие</vt:lpstr>
      <vt:lpstr>«Мой край  моя гордость» областной интеллектуальный турнир </vt:lpstr>
      <vt:lpstr>«За жизнь, за тебя, за родные края…» электронный ресурс</vt:lpstr>
      <vt:lpstr>Тамбовское областное государственное  бюджетное   учреждение культуры Тамбовская областная детская библиотека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OMP</dc:creator>
  <cp:lastModifiedBy>OMP</cp:lastModifiedBy>
  <cp:revision>16</cp:revision>
  <dcterms:created xsi:type="dcterms:W3CDTF">2019-09-24T11:47:10Z</dcterms:created>
  <dcterms:modified xsi:type="dcterms:W3CDTF">2020-07-02T07:57:57Z</dcterms:modified>
</cp:coreProperties>
</file>