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63" r:id="rId2"/>
    <p:sldId id="277" r:id="rId3"/>
    <p:sldId id="272" r:id="rId4"/>
    <p:sldId id="288" r:id="rId5"/>
    <p:sldId id="287" r:id="rId6"/>
    <p:sldId id="291" r:id="rId7"/>
    <p:sldId id="286" r:id="rId8"/>
    <p:sldId id="276" r:id="rId9"/>
    <p:sldId id="292" r:id="rId10"/>
    <p:sldId id="289" r:id="rId11"/>
    <p:sldId id="278" r:id="rId12"/>
    <p:sldId id="293" r:id="rId13"/>
    <p:sldId id="281" r:id="rId14"/>
    <p:sldId id="283" r:id="rId15"/>
    <p:sldId id="262" r:id="rId16"/>
    <p:sldId id="264" r:id="rId17"/>
    <p:sldId id="282" r:id="rId18"/>
    <p:sldId id="266" r:id="rId19"/>
    <p:sldId id="267" r:id="rId20"/>
    <p:sldId id="290" r:id="rId21"/>
    <p:sldId id="269" r:id="rId22"/>
    <p:sldId id="274" r:id="rId23"/>
    <p:sldId id="275" r:id="rId24"/>
    <p:sldId id="294" r:id="rId25"/>
    <p:sldId id="28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913" autoAdjust="0"/>
  </p:normalViewPr>
  <p:slideViewPr>
    <p:cSldViewPr>
      <p:cViewPr varScale="1">
        <p:scale>
          <a:sx n="33" d="100"/>
          <a:sy n="33" d="100"/>
        </p:scale>
        <p:origin x="-74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55958-8DAD-4F51-A07C-44A2542E5D97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6BC76-04D7-4114-A9A6-F3833AC55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194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6BC76-04D7-4114-A9A6-F3833AC55A2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26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3F35-B306-4852-A3EA-975613A8E0F3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2584B3-1453-49E1-98F5-FFB6F3F30D6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3F35-B306-4852-A3EA-975613A8E0F3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4B3-1453-49E1-98F5-FFB6F3F30D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3F35-B306-4852-A3EA-975613A8E0F3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584B3-1453-49E1-98F5-FFB6F3F30D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3F35-B306-4852-A3EA-975613A8E0F3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2584B3-1453-49E1-98F5-FFB6F3F30D65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3F35-B306-4852-A3EA-975613A8E0F3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2584B3-1453-49E1-98F5-FFB6F3F30D6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3F35-B306-4852-A3EA-975613A8E0F3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2584B3-1453-49E1-98F5-FFB6F3F30D6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3F35-B306-4852-A3EA-975613A8E0F3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2584B3-1453-49E1-98F5-FFB6F3F30D65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3F35-B306-4852-A3EA-975613A8E0F3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2584B3-1453-49E1-98F5-FFB6F3F30D6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3F35-B306-4852-A3EA-975613A8E0F3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2584B3-1453-49E1-98F5-FFB6F3F30D6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3F35-B306-4852-A3EA-975613A8E0F3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2584B3-1453-49E1-98F5-FFB6F3F30D6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3F35-B306-4852-A3EA-975613A8E0F3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2584B3-1453-49E1-98F5-FFB6F3F30D65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9F9E3F35-B306-4852-A3EA-975613A8E0F3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92584B3-1453-49E1-98F5-FFB6F3F30D6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72816"/>
            <a:ext cx="9209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	</a:t>
            </a:r>
            <a:r>
              <a:rPr lang="ru-RU" sz="5400" dirty="0" smtClean="0"/>
              <a:t>Память сердца</a:t>
            </a:r>
          </a:p>
          <a:p>
            <a:endParaRPr lang="ru-RU" dirty="0"/>
          </a:p>
          <a:p>
            <a:pPr algn="ctr"/>
            <a:r>
              <a:rPr lang="ru-RU" dirty="0" smtClean="0"/>
              <a:t> </a:t>
            </a:r>
            <a:r>
              <a:rPr lang="ru-RU" b="1" dirty="0"/>
              <a:t>пробуждение эмоциональных впечатлений о </a:t>
            </a:r>
            <a:r>
              <a:rPr lang="ru-RU" b="1" dirty="0" smtClean="0"/>
              <a:t>подвиге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советского народа в годы Великой Отечественной войны </a:t>
            </a:r>
            <a:endParaRPr lang="ru-RU" b="1" dirty="0" smtClean="0"/>
          </a:p>
          <a:p>
            <a:pPr algn="ctr"/>
            <a:r>
              <a:rPr lang="ru-RU" b="1" dirty="0" smtClean="0"/>
              <a:t>средствами </a:t>
            </a:r>
            <a:r>
              <a:rPr lang="ru-RU" b="1" dirty="0"/>
              <a:t>литературы, музыки, живописи и других видов </a:t>
            </a:r>
            <a:r>
              <a:rPr lang="ru-RU" b="1" dirty="0" smtClean="0"/>
              <a:t>искусства</a:t>
            </a:r>
            <a:endParaRPr lang="ru-RU" dirty="0"/>
          </a:p>
          <a:p>
            <a:r>
              <a:rPr lang="ru-RU" b="1" dirty="0"/>
              <a:t> </a:t>
            </a:r>
            <a:endParaRPr lang="ru-RU" dirty="0"/>
          </a:p>
          <a:p>
            <a:r>
              <a:rPr lang="ru-RU" b="1" dirty="0"/>
              <a:t>					</a:t>
            </a:r>
            <a:r>
              <a:rPr lang="ru-RU" sz="1400" b="1" dirty="0" err="1" smtClean="0"/>
              <a:t>Чупахина</a:t>
            </a:r>
            <a:r>
              <a:rPr lang="ru-RU" sz="1400" b="1" dirty="0" smtClean="0"/>
              <a:t> </a:t>
            </a:r>
            <a:r>
              <a:rPr lang="ru-RU" sz="1400" b="1" dirty="0"/>
              <a:t>Татьяна Николаевна</a:t>
            </a:r>
            <a:endParaRPr lang="ru-RU" sz="1400" dirty="0"/>
          </a:p>
          <a:p>
            <a:r>
              <a:rPr lang="ru-RU" sz="1400" b="1" dirty="0" smtClean="0"/>
              <a:t>						ведущий </a:t>
            </a:r>
            <a:r>
              <a:rPr lang="ru-RU" sz="1400" b="1" dirty="0"/>
              <a:t>методист БУКОО </a:t>
            </a:r>
            <a:endParaRPr lang="ru-RU" sz="1400" dirty="0"/>
          </a:p>
          <a:p>
            <a:r>
              <a:rPr lang="ru-RU" sz="1400" b="1" dirty="0" smtClean="0"/>
              <a:t>					«</a:t>
            </a:r>
            <a:r>
              <a:rPr lang="ru-RU" sz="1400" b="1" dirty="0"/>
              <a:t>Библиотека им. М. М. Пришвина»</a:t>
            </a:r>
            <a:endParaRPr lang="ru-RU" sz="1400" dirty="0"/>
          </a:p>
          <a:p>
            <a:r>
              <a:rPr lang="ru-RU" sz="1400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169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8785225" cy="562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746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84887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1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582341"/>
            <a:ext cx="4572000" cy="43704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u="sng" dirty="0"/>
              <a:t>задание </a:t>
            </a:r>
            <a:r>
              <a:rPr lang="ru-RU" sz="2000" b="1" u="sng" dirty="0" smtClean="0"/>
              <a:t>:</a:t>
            </a:r>
            <a:endParaRPr lang="ru-RU" sz="2000" b="1" u="sng" dirty="0"/>
          </a:p>
          <a:p>
            <a:r>
              <a:rPr lang="ru-RU" dirty="0"/>
              <a:t>•	</a:t>
            </a:r>
            <a:r>
              <a:rPr lang="ru-RU" sz="2000" b="1" dirty="0"/>
              <a:t>Как связана история Вашего села (деревни) с историей Великой Отечественной войны? Какой вклад в Великую Победу внесло то поселение, где Вы живёте? </a:t>
            </a:r>
          </a:p>
          <a:p>
            <a:r>
              <a:rPr lang="ru-RU" sz="2000" b="1" dirty="0"/>
              <a:t>•	Знаете ли Вы фамилии односельчан – героев Великой Отечественной войны? Расскажите об одном из них.</a:t>
            </a:r>
          </a:p>
          <a:p>
            <a:r>
              <a:rPr lang="ru-RU" sz="2000" b="1" dirty="0"/>
              <a:t>•	Как сохраняется память о Великой Отечественной войне в Вашей семье?</a:t>
            </a:r>
          </a:p>
        </p:txBody>
      </p:sp>
    </p:spTree>
    <p:extLst>
      <p:ext uri="{BB962C8B-B14F-4D97-AF65-F5344CB8AC3E}">
        <p14:creationId xmlns:p14="http://schemas.microsoft.com/office/powerpoint/2010/main" val="3376895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7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97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0057"/>
            <a:ext cx="8964488" cy="604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4653136"/>
            <a:ext cx="6912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chemeClr val="bg1"/>
                </a:solidFill>
                <a:latin typeface="Andantino script" pitchFamily="2" charset="0"/>
              </a:rPr>
              <a:t>Сердце Земли</a:t>
            </a:r>
            <a:endParaRPr lang="ru-RU" sz="9600" dirty="0">
              <a:solidFill>
                <a:schemeClr val="bg1"/>
              </a:solidFill>
              <a:latin typeface="Andantin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65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1" y="27583"/>
            <a:ext cx="8481511" cy="635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32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3" y="291511"/>
            <a:ext cx="691679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230" y="2780928"/>
            <a:ext cx="5083038" cy="38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79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7"/>
            <a:ext cx="4680520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54946"/>
            <a:ext cx="5076056" cy="518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72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488832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24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4707"/>
            <a:ext cx="6408712" cy="675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01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681675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46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4" y="620689"/>
            <a:ext cx="8093765" cy="527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370" y="116632"/>
            <a:ext cx="233312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078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0" y="-459432"/>
            <a:ext cx="9216000" cy="754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41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757" y="3024336"/>
            <a:ext cx="4536504" cy="383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0384"/>
            <a:ext cx="5282952" cy="352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44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3690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97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967335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u="sng" dirty="0"/>
              <a:t>Задание:</a:t>
            </a:r>
            <a:r>
              <a:rPr lang="ru-RU" sz="3200" b="1" dirty="0"/>
              <a:t>  </a:t>
            </a:r>
            <a:r>
              <a:rPr lang="ru-RU" sz="3200" b="1" dirty="0" smtClean="0"/>
              <a:t>опишите ваши эмоциональные </a:t>
            </a:r>
            <a:r>
              <a:rPr lang="ru-RU" sz="3200" b="1" dirty="0"/>
              <a:t>впечатления от рассказа Юрия Яковлева </a:t>
            </a:r>
          </a:p>
        </p:txBody>
      </p:sp>
    </p:spTree>
    <p:extLst>
      <p:ext uri="{BB962C8B-B14F-4D97-AF65-F5344CB8AC3E}">
        <p14:creationId xmlns:p14="http://schemas.microsoft.com/office/powerpoint/2010/main" val="3494767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543800" cy="914400"/>
          </a:xfrm>
        </p:spPr>
        <p:txBody>
          <a:bodyPr/>
          <a:lstStyle/>
          <a:p>
            <a:pPr algn="ctr"/>
            <a:r>
              <a:rPr lang="ru-RU" sz="3600" dirty="0" smtClean="0"/>
              <a:t>«Письмо с фронта» </a:t>
            </a:r>
            <a:br>
              <a:rPr lang="ru-RU" sz="3600" dirty="0" smtClean="0"/>
            </a:br>
            <a:r>
              <a:rPr lang="ru-RU" sz="2000" i="1" dirty="0" smtClean="0"/>
              <a:t>рефлексия</a:t>
            </a:r>
            <a:endParaRPr lang="ru-RU" sz="20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132856"/>
            <a:ext cx="7128792" cy="3002632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ru-RU" sz="1800" b="1" dirty="0"/>
              <a:t>Н</a:t>
            </a:r>
            <a:r>
              <a:rPr lang="ru-RU" sz="1800" b="1" dirty="0" smtClean="0"/>
              <a:t>аписать на листочке </a:t>
            </a:r>
            <a:r>
              <a:rPr lang="ru-RU" sz="1800" b="1" dirty="0"/>
              <a:t> </a:t>
            </a:r>
            <a:r>
              <a:rPr lang="ru-RU" sz="1800" b="1" dirty="0" smtClean="0"/>
              <a:t>заголовок «Письмо с фронта»</a:t>
            </a:r>
          </a:p>
          <a:p>
            <a:pPr>
              <a:buFont typeface="Arial" charset="0"/>
              <a:buChar char="•"/>
            </a:pPr>
            <a:r>
              <a:rPr lang="ru-RU" sz="1800" b="1" dirty="0" smtClean="0"/>
              <a:t>Написать пожелание своему современнику (взрослому – ровеснику или ветерану, ребёнку, юноше). В этом пожелании </a:t>
            </a:r>
            <a:r>
              <a:rPr lang="ru-RU" sz="1800" b="1" dirty="0"/>
              <a:t>вы отражаете свои размышления на тему войны; </a:t>
            </a:r>
            <a:endParaRPr lang="ru-RU" sz="1800" b="1" dirty="0" smtClean="0"/>
          </a:p>
          <a:p>
            <a:pPr>
              <a:buFont typeface="Arial" charset="0"/>
              <a:buChar char="•"/>
            </a:pPr>
            <a:r>
              <a:rPr lang="ru-RU" sz="1800" b="1" dirty="0" smtClean="0"/>
              <a:t>Описать свои эмоциональные впечатления от занятия. Достигнута ли, по Вашему мнению, его цель?</a:t>
            </a:r>
          </a:p>
          <a:p>
            <a:pPr>
              <a:buFont typeface="Arial" charset="0"/>
              <a:buChar char="•"/>
            </a:pPr>
            <a:r>
              <a:rPr lang="ru-RU" sz="1800" b="1" dirty="0" smtClean="0"/>
              <a:t>Свернуть лист треугольником</a:t>
            </a:r>
          </a:p>
          <a:p>
            <a:pPr>
              <a:buFont typeface="Arial" charset="0"/>
              <a:buChar char="•"/>
            </a:pPr>
            <a:r>
              <a:rPr lang="ru-RU" sz="1800" b="1" dirty="0" smtClean="0"/>
              <a:t>Подписать на треугольнике «Моему современнику от кого (фамилия, имя)»</a:t>
            </a:r>
          </a:p>
          <a:p>
            <a:pPr>
              <a:buFont typeface="Arial" charset="0"/>
              <a:buChar char="•"/>
            </a:pPr>
            <a:r>
              <a:rPr lang="ru-RU" sz="1800" b="1" dirty="0" smtClean="0"/>
              <a:t>Указать число и год</a:t>
            </a:r>
          </a:p>
          <a:p>
            <a:pPr>
              <a:buFont typeface="Arial" charset="0"/>
              <a:buChar char="•"/>
            </a:pPr>
            <a:r>
              <a:rPr lang="ru-RU" sz="1800" b="1" dirty="0" smtClean="0"/>
              <a:t>Опустить письмо в сумку «почтальона»</a:t>
            </a:r>
          </a:p>
          <a:p>
            <a:pPr>
              <a:buFont typeface="Arial" charset="0"/>
              <a:buChar char="•"/>
            </a:pPr>
            <a:r>
              <a:rPr lang="ru-RU" sz="1800" b="1" dirty="0" smtClean="0"/>
              <a:t>Выбрать из сумки любой треугольник на память о Мастерской жизнетворчества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94603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649288"/>
            <a:ext cx="3694113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58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32175"/>
            <a:ext cx="75406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40968"/>
            <a:ext cx="5621429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1" y="235796"/>
            <a:ext cx="4839741" cy="329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7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«О той весне» на Пятом. Полная версия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260648"/>
            <a:ext cx="7522368" cy="5641776"/>
          </a:xfrm>
        </p:spPr>
      </p:pic>
    </p:spTree>
    <p:extLst>
      <p:ext uri="{BB962C8B-B14F-4D97-AF65-F5344CB8AC3E}">
        <p14:creationId xmlns:p14="http://schemas.microsoft.com/office/powerpoint/2010/main" val="307465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751344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/>
              <a:t>задание:</a:t>
            </a:r>
          </a:p>
          <a:p>
            <a:r>
              <a:rPr lang="ru-RU" b="1" dirty="0"/>
              <a:t>*Ваша любимая песня о Великой Отечественной войне;</a:t>
            </a:r>
          </a:p>
          <a:p>
            <a:r>
              <a:rPr lang="ru-RU" b="1" dirty="0"/>
              <a:t>*Произведение о Великой Отечественной войне, которое произвело на Вас наиболее сильное впечатление;</a:t>
            </a:r>
          </a:p>
          <a:p>
            <a:r>
              <a:rPr lang="ru-RU" b="1" dirty="0"/>
              <a:t>*Ваш любимый кинофильм о Великой Отечественной войне;</a:t>
            </a:r>
          </a:p>
          <a:p>
            <a:r>
              <a:rPr lang="ru-RU" b="1" dirty="0"/>
              <a:t>*Событие Великой Отечественной войны, которое Вы считаете особо значимым;</a:t>
            </a:r>
          </a:p>
          <a:p>
            <a:r>
              <a:rPr lang="ru-RU" b="1" dirty="0"/>
              <a:t>* Какие крупнейшие памятники в Российской Федерации, связанные с Великой Отечественной войной, Вы знаете?</a:t>
            </a:r>
          </a:p>
          <a:p>
            <a:r>
              <a:rPr lang="ru-RU" b="1" dirty="0"/>
              <a:t>* Какие памятники в Орле и Орловской области, связанные с Великой Отечественной войной, Вы знаете?</a:t>
            </a:r>
          </a:p>
        </p:txBody>
      </p:sp>
    </p:spTree>
    <p:extLst>
      <p:ext uri="{BB962C8B-B14F-4D97-AF65-F5344CB8AC3E}">
        <p14:creationId xmlns:p14="http://schemas.microsoft.com/office/powerpoint/2010/main" val="2504797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188640"/>
            <a:ext cx="3816424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Доводилось </a:t>
            </a:r>
            <a:r>
              <a:rPr lang="ru-RU" sz="1400" dirty="0"/>
              <a:t>нам сниматься</a:t>
            </a:r>
          </a:p>
          <a:p>
            <a:r>
              <a:rPr lang="ru-RU" sz="1400" dirty="0"/>
              <a:t> И на снимках улыбаться</a:t>
            </a:r>
          </a:p>
          <a:p>
            <a:r>
              <a:rPr lang="ru-RU" sz="1400" dirty="0"/>
              <a:t> Перед старым аппаратом</a:t>
            </a:r>
          </a:p>
          <a:p>
            <a:r>
              <a:rPr lang="ru-RU" sz="1400" dirty="0"/>
              <a:t> Под названьем «Фотокор»,</a:t>
            </a:r>
          </a:p>
          <a:p>
            <a:r>
              <a:rPr lang="ru-RU" sz="1400" dirty="0"/>
              <a:t> Чтобы наши светотени</a:t>
            </a:r>
          </a:p>
          <a:p>
            <a:r>
              <a:rPr lang="ru-RU" dirty="0"/>
              <a:t> </a:t>
            </a:r>
            <a:r>
              <a:rPr lang="ru-RU" sz="1400" dirty="0"/>
              <a:t>Сквозь военные метели</a:t>
            </a:r>
          </a:p>
          <a:p>
            <a:r>
              <a:rPr lang="ru-RU" sz="1400" dirty="0"/>
              <a:t> В дом родимый долетели</a:t>
            </a:r>
          </a:p>
          <a:p>
            <a:r>
              <a:rPr lang="ru-RU" sz="1400" dirty="0"/>
              <a:t> Под </a:t>
            </a:r>
            <a:r>
              <a:rPr lang="ru-RU" sz="1400" dirty="0" smtClean="0"/>
              <a:t>родительский </a:t>
            </a:r>
            <a:r>
              <a:rPr lang="ru-RU" sz="1400" dirty="0"/>
              <a:t>надзор.</a:t>
            </a:r>
          </a:p>
          <a:p>
            <a:endParaRPr lang="ru-RU" dirty="0"/>
          </a:p>
          <a:p>
            <a:r>
              <a:rPr lang="ru-RU" sz="1400" dirty="0"/>
              <a:t>Так стояли мы с друзьями</a:t>
            </a:r>
          </a:p>
          <a:p>
            <a:r>
              <a:rPr lang="ru-RU" sz="1400" dirty="0"/>
              <a:t> В перерыве меж боями.</a:t>
            </a:r>
          </a:p>
          <a:p>
            <a:r>
              <a:rPr lang="ru-RU" sz="1400" dirty="0"/>
              <a:t> Сухопутьем и морями</a:t>
            </a:r>
          </a:p>
          <a:p>
            <a:r>
              <a:rPr lang="ru-RU" sz="1400" dirty="0"/>
              <a:t> Шли, куда велел приказ.</a:t>
            </a:r>
          </a:p>
          <a:p>
            <a:r>
              <a:rPr lang="ru-RU" sz="1400" dirty="0"/>
              <a:t> Встань, фотограф, в серединку</a:t>
            </a:r>
          </a:p>
          <a:p>
            <a:r>
              <a:rPr lang="ru-RU" sz="1400" dirty="0"/>
              <a:t> И сними нас всех в обнимку:</a:t>
            </a:r>
          </a:p>
          <a:p>
            <a:r>
              <a:rPr lang="ru-RU" sz="1400" dirty="0"/>
              <a:t> Может быть, на этом снимке</a:t>
            </a:r>
          </a:p>
          <a:p>
            <a:r>
              <a:rPr lang="ru-RU" sz="1400" dirty="0"/>
              <a:t> Вместе мы в последний раз.</a:t>
            </a:r>
          </a:p>
          <a:p>
            <a:endParaRPr lang="ru-RU" dirty="0"/>
          </a:p>
          <a:p>
            <a:r>
              <a:rPr lang="ru-RU" sz="1400" dirty="0"/>
              <a:t>Кто-нибудь потом вглядится</a:t>
            </a:r>
          </a:p>
          <a:p>
            <a:r>
              <a:rPr lang="ru-RU" sz="1400" dirty="0"/>
              <a:t> В наши судьбы, наши лица,</a:t>
            </a:r>
          </a:p>
          <a:p>
            <a:r>
              <a:rPr lang="ru-RU" sz="1400" dirty="0"/>
              <a:t> В ту военную страницу,</a:t>
            </a:r>
          </a:p>
          <a:p>
            <a:r>
              <a:rPr lang="ru-RU" sz="1400" dirty="0"/>
              <a:t> Что уходит за кормой.</a:t>
            </a:r>
          </a:p>
          <a:p>
            <a:r>
              <a:rPr lang="ru-RU" sz="1400" dirty="0"/>
              <a:t> И остались годы эти</a:t>
            </a:r>
          </a:p>
          <a:p>
            <a:r>
              <a:rPr lang="ru-RU" sz="1400" dirty="0"/>
              <a:t> В </a:t>
            </a:r>
            <a:r>
              <a:rPr lang="ru-RU" sz="1400" dirty="0" err="1"/>
              <a:t>униброме</a:t>
            </a:r>
            <a:r>
              <a:rPr lang="ru-RU" sz="1400" dirty="0"/>
              <a:t>, в </a:t>
            </a:r>
            <a:r>
              <a:rPr lang="ru-RU" sz="1400" dirty="0" err="1"/>
              <a:t>бромпортрете</a:t>
            </a:r>
            <a:r>
              <a:rPr lang="ru-RU" sz="1400" dirty="0"/>
              <a:t>,</a:t>
            </a:r>
          </a:p>
          <a:p>
            <a:r>
              <a:rPr lang="ru-RU" sz="1400" dirty="0"/>
              <a:t> В фотографии на память</a:t>
            </a:r>
          </a:p>
          <a:p>
            <a:r>
              <a:rPr lang="ru-RU" sz="1400" dirty="0"/>
              <a:t> Для Отчизны дорогой.</a:t>
            </a:r>
          </a:p>
          <a:p>
            <a:endParaRPr lang="ru-RU" dirty="0"/>
          </a:p>
          <a:p>
            <a:r>
              <a:rPr lang="ru-RU" sz="1400" dirty="0"/>
              <a:t>1979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8141" y="125566"/>
            <a:ext cx="7709480" cy="1008112"/>
          </a:xfrm>
        </p:spPr>
        <p:txBody>
          <a:bodyPr/>
          <a:lstStyle/>
          <a:p>
            <a:r>
              <a:rPr lang="ru-RU" sz="2400" dirty="0" smtClean="0"/>
              <a:t>Юрий Визбор, </a:t>
            </a:r>
            <a:br>
              <a:rPr lang="ru-RU" sz="2400" dirty="0" smtClean="0"/>
            </a:br>
            <a:r>
              <a:rPr lang="ru-RU" sz="2400" dirty="0" smtClean="0"/>
              <a:t>Военные фотографии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6" y="1167245"/>
            <a:ext cx="3781650" cy="514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24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0"/>
            <a:ext cx="3852863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8" y="1716088"/>
            <a:ext cx="3273425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183" y="1977082"/>
            <a:ext cx="3273425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053966"/>
            <a:ext cx="7543800" cy="914400"/>
          </a:xfrm>
        </p:spPr>
        <p:txBody>
          <a:bodyPr/>
          <a:lstStyle/>
          <a:p>
            <a:r>
              <a:rPr lang="ru-RU" sz="3600" smtClean="0"/>
              <a:t>Иван Тимофеевич </a:t>
            </a:r>
            <a:r>
              <a:rPr lang="ru-RU" sz="3600" dirty="0" smtClean="0"/>
              <a:t>Любушкин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4088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413338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u="sng" dirty="0"/>
              <a:t>задание </a:t>
            </a:r>
            <a:r>
              <a:rPr lang="ru-RU" sz="2800" b="1" u="sng" dirty="0" smtClean="0"/>
              <a:t>:</a:t>
            </a:r>
            <a:endParaRPr lang="ru-RU" sz="2800" b="1" u="sng" dirty="0"/>
          </a:p>
          <a:p>
            <a:r>
              <a:rPr lang="ru-RU" sz="2800" b="1" dirty="0"/>
              <a:t>* опишите по портрету внешность И. Т. Любушкина, разгадайте его характер;</a:t>
            </a:r>
          </a:p>
          <a:p>
            <a:r>
              <a:rPr lang="ru-RU" sz="2800" b="1" dirty="0"/>
              <a:t>* «придумайте» его довоенную биографию; </a:t>
            </a:r>
          </a:p>
          <a:p>
            <a:r>
              <a:rPr lang="ru-RU" sz="2800" b="1" dirty="0"/>
              <a:t>* «придумайте» дальнейшую судьбу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6057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2082</TotalTime>
  <Words>362</Words>
  <Application>Microsoft Office PowerPoint</Application>
  <PresentationFormat>Экран (4:3)</PresentationFormat>
  <Paragraphs>67</Paragraphs>
  <Slides>25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Юрий Визбор,  Военные фотографии</vt:lpstr>
      <vt:lpstr>Иван Тимофеевич Любушкин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«Письмо с фронта»  рефлексия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Память сердца</dc:title>
  <dc:creator>Programmer</dc:creator>
  <cp:lastModifiedBy>Programmer</cp:lastModifiedBy>
  <cp:revision>35</cp:revision>
  <dcterms:created xsi:type="dcterms:W3CDTF">2017-05-23T12:54:08Z</dcterms:created>
  <dcterms:modified xsi:type="dcterms:W3CDTF">2020-06-29T14:14:24Z</dcterms:modified>
</cp:coreProperties>
</file>